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17"/>
  </p:notesMasterIdLst>
  <p:sldIdLst>
    <p:sldId id="256" r:id="rId2"/>
    <p:sldId id="257" r:id="rId3"/>
    <p:sldId id="269" r:id="rId4"/>
    <p:sldId id="271" r:id="rId5"/>
    <p:sldId id="258" r:id="rId6"/>
    <p:sldId id="270" r:id="rId7"/>
    <p:sldId id="259" r:id="rId8"/>
    <p:sldId id="262" r:id="rId9"/>
    <p:sldId id="263" r:id="rId10"/>
    <p:sldId id="264" r:id="rId11"/>
    <p:sldId id="275" r:id="rId12"/>
    <p:sldId id="265" r:id="rId13"/>
    <p:sldId id="266" r:id="rId14"/>
    <p:sldId id="276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barak Hosen Shakil" initials="MHS" lastIdx="1" clrIdx="0">
    <p:extLst>
      <p:ext uri="{19B8F6BF-5375-455C-9EA6-DF929625EA0E}">
        <p15:presenceInfo xmlns:p15="http://schemas.microsoft.com/office/powerpoint/2012/main" userId="97feb9bb2b3c06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E340A-1353-47CB-B684-709C0402E0BD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85F45-18D6-43CC-9731-F8B63C9E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1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BA7ABD4-EEF9-4397-A2FF-4468854C9176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112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D040-05E1-4DC8-8D3B-7E4B599AEFFE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5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33D6-0C89-40A6-97BB-9B831D374B58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F45-9347-44FE-93C3-819C4E77DF1F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0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4FE22D-D609-4744-A17F-8EB53DAAB7CB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17356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5F9F-7120-4D9B-B09D-3D34C55FED66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470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3955-689E-439F-AFF1-F5FFBE29750F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795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63A-8803-4D55-BB18-37F57B1D519A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8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0A93-1848-4F00-8E7C-5CE68D33B20B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7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8677034-013A-4473-B20C-A8FF2ABC7CCD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45309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73A34AC-FD75-4DB1-B266-264DBD59A711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1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B1B3900-D4AB-4158-B6DF-9A679A62D6A5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476F9C-4A7F-4413-9748-ED259866705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016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273" y="1052944"/>
            <a:ext cx="10681855" cy="2951019"/>
          </a:xfrm>
        </p:spPr>
        <p:txBody>
          <a:bodyPr>
            <a:noAutofit/>
          </a:bodyPr>
          <a:lstStyle/>
          <a:p>
            <a:r>
              <a:rPr lang="en-US" sz="5400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Presentation</a:t>
            </a:r>
            <a:br>
              <a:rPr lang="en-US" sz="5400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sz="5400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On</a:t>
            </a:r>
            <a:br>
              <a:rPr lang="en-US" sz="5400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sz="5400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IoT based Smart </a:t>
            </a:r>
            <a:r>
              <a:rPr lang="en-US" sz="5400" cap="none" spc="0" dirty="0">
                <a:solidFill>
                  <a:schemeClr val="bg1"/>
                </a:solidFill>
                <a:cs typeface="Times New Roman" panose="02020603050405020304" pitchFamily="18" charset="0"/>
              </a:rPr>
              <a:t>H</a:t>
            </a:r>
            <a:r>
              <a:rPr lang="en-US" sz="5400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ome Automation System</a:t>
            </a:r>
            <a:endParaRPr lang="en-US" sz="5400" cap="none" spc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8474" y="5202238"/>
            <a:ext cx="2604654" cy="1378671"/>
          </a:xfrm>
        </p:spPr>
        <p:txBody>
          <a:bodyPr>
            <a:normAutofit/>
          </a:bodyPr>
          <a:lstStyle/>
          <a:p>
            <a:pPr algn="l"/>
            <a:r>
              <a:rPr lang="en-US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Presented By</a:t>
            </a:r>
            <a:br>
              <a:rPr lang="en-US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Mobarak Hosen</a:t>
            </a:r>
            <a:br>
              <a:rPr lang="en-US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cap="none" spc="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Roll: 1418006</a:t>
            </a:r>
            <a:endParaRPr lang="en-US" cap="none" spc="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9" y="251754"/>
            <a:ext cx="1307956" cy="13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88501" y="621821"/>
            <a:ext cx="3092115" cy="1196671"/>
          </a:xfrm>
        </p:spPr>
        <p:txBody>
          <a:bodyPr>
            <a:noAutofit/>
          </a:bodyPr>
          <a:lstStyle/>
          <a:p>
            <a:r>
              <a:rPr lang="en-US" sz="2800" spc="0" dirty="0" smtClean="0"/>
              <a:t>Detection the presence of user</a:t>
            </a:r>
            <a:endParaRPr lang="en-US" sz="2800" spc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088500" y="2244824"/>
            <a:ext cx="3092115" cy="41641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By using the feature of Internet </a:t>
            </a:r>
            <a:r>
              <a:rPr lang="en-US" sz="2000" dirty="0"/>
              <a:t>C</a:t>
            </a:r>
            <a:r>
              <a:rPr lang="en-US" sz="2000" dirty="0" smtClean="0"/>
              <a:t>ontrol </a:t>
            </a:r>
            <a:r>
              <a:rPr lang="en-US" sz="2000" dirty="0"/>
              <a:t>M</a:t>
            </a:r>
            <a:r>
              <a:rPr lang="en-US" sz="2000" dirty="0" smtClean="0"/>
              <a:t>essage Protocol (ICMP) we can pinging the static IP of user’s smartphone to detect the presence of user.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6269-3B64-464F-999E-2062EF6279CA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hlinkClick r:id="" action="ppaction://noaction" highlightClick="1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50" y="3254098"/>
            <a:ext cx="5995611" cy="1165502"/>
          </a:xfrm>
          <a:prstGeom prst="rect">
            <a:avLst/>
          </a:prstGeom>
        </p:spPr>
      </p:pic>
      <p:pic>
        <p:nvPicPr>
          <p:cNvPr id="11" name="Content Placeholder 10">
            <a:hlinkHover r:id="" action="ppaction://noaction" highlightClick="1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51" y="621821"/>
            <a:ext cx="5995606" cy="1352393"/>
          </a:xfrm>
        </p:spPr>
      </p:pic>
      <p:sp>
        <p:nvSpPr>
          <p:cNvPr id="12" name="TextBox 11"/>
          <p:cNvSpPr txBox="1"/>
          <p:nvPr/>
        </p:nvSpPr>
        <p:spPr>
          <a:xfrm>
            <a:off x="1102781" y="2244824"/>
            <a:ext cx="532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1: When Phone is not connected to the router.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2781" y="4690210"/>
            <a:ext cx="503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2: When Phone is connected to the router.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1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>
            <a:normAutofit/>
          </a:bodyPr>
          <a:lstStyle/>
          <a:p>
            <a:r>
              <a:rPr lang="en-US" sz="2800" spc="0" dirty="0" smtClean="0"/>
              <a:t>Working view </a:t>
            </a:r>
            <a:endParaRPr lang="en-US" sz="2800" spc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2211515"/>
            <a:ext cx="3092117" cy="41641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Have a look on this video to see how this project works.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7C99-F34A-491B-8FBF-9EAE3457B430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11</a:t>
            </a:fld>
            <a:endParaRPr lang="en-US"/>
          </a:p>
        </p:txBody>
      </p:sp>
      <p:pic>
        <p:nvPicPr>
          <p:cNvPr id="9" name="20191217_2136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372" y="1253835"/>
            <a:ext cx="6511636" cy="43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22960"/>
          </a:xfrm>
        </p:spPr>
        <p:txBody>
          <a:bodyPr/>
          <a:lstStyle/>
          <a:p>
            <a:r>
              <a:rPr lang="en-US" dirty="0" smtClean="0"/>
              <a:t>Project 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51678" y="1981200"/>
            <a:ext cx="10178322" cy="1898073"/>
          </a:xfrm>
        </p:spPr>
        <p:txBody>
          <a:bodyPr/>
          <a:lstStyle/>
          <a:p>
            <a:r>
              <a:rPr lang="en-US" dirty="0" smtClean="0"/>
              <a:t>Automatic Fan, Light &amp; AC control</a:t>
            </a:r>
          </a:p>
          <a:p>
            <a:r>
              <a:rPr lang="en-US" dirty="0" smtClean="0"/>
              <a:t>Saving Energy by controlling power supply</a:t>
            </a:r>
          </a:p>
          <a:p>
            <a:r>
              <a:rPr lang="en-US" dirty="0" smtClean="0"/>
              <a:t>Low costs project</a:t>
            </a:r>
          </a:p>
          <a:p>
            <a:r>
              <a:rPr lang="en-US" dirty="0" smtClean="0"/>
              <a:t>Easy Installation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0185-57D3-4486-A800-91954782B869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22960"/>
          </a:xfrm>
        </p:spPr>
        <p:txBody>
          <a:bodyPr/>
          <a:lstStyle/>
          <a:p>
            <a:r>
              <a:rPr lang="en-US" dirty="0" smtClean="0"/>
              <a:t>Future of Home Automation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51678" y="1993717"/>
            <a:ext cx="10178322" cy="40468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There are several new technologies which can become a part of home in the near future:</a:t>
            </a:r>
          </a:p>
          <a:p>
            <a:pPr lvl="1"/>
            <a:r>
              <a:rPr lang="en-US" dirty="0" smtClean="0"/>
              <a:t>Increased efficiency, control &amp; customization.</a:t>
            </a:r>
          </a:p>
          <a:p>
            <a:pPr lvl="1"/>
            <a:r>
              <a:rPr lang="en-US" dirty="0" smtClean="0"/>
              <a:t>Integration of Smart home devices.</a:t>
            </a:r>
          </a:p>
          <a:p>
            <a:pPr lvl="1"/>
            <a:r>
              <a:rPr lang="en-US" dirty="0" smtClean="0"/>
              <a:t>Smart spaces outside homes.</a:t>
            </a:r>
          </a:p>
          <a:p>
            <a:pPr lvl="1"/>
            <a:r>
              <a:rPr lang="en-US" dirty="0" smtClean="0"/>
              <a:t>Development of smart appliances.</a:t>
            </a:r>
          </a:p>
          <a:p>
            <a:pPr lvl="1"/>
            <a:r>
              <a:rPr lang="en-US" dirty="0" smtClean="0"/>
              <a:t>Personal home delivery.</a:t>
            </a:r>
          </a:p>
          <a:p>
            <a:pPr marL="457200" lvl="1" indent="0">
              <a:buNone/>
            </a:pPr>
            <a:r>
              <a:rPr lang="en-US" dirty="0" smtClean="0"/>
              <a:t>Everything will be connected…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E209-9495-45E7-AE21-338C1423AE29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30" y="2382982"/>
            <a:ext cx="8187071" cy="87131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Have </a:t>
            </a:r>
            <a:r>
              <a:rPr lang="en-US" sz="5400" smtClean="0"/>
              <a:t>any Question?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2DEF-4E31-452C-BAA0-EF9B4221281F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51678" y="2640676"/>
            <a:ext cx="10178322" cy="809106"/>
          </a:xfrm>
        </p:spPr>
        <p:txBody>
          <a:bodyPr/>
          <a:lstStyle/>
          <a:p>
            <a:pPr algn="ctr"/>
            <a:r>
              <a:rPr lang="en-US" dirty="0" smtClean="0"/>
              <a:t>Thanks…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931E-E6D0-4D25-B0B6-F9198096688D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95251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979862"/>
            <a:ext cx="10178322" cy="4116138"/>
          </a:xfrm>
        </p:spPr>
        <p:txBody>
          <a:bodyPr>
            <a:normAutofit/>
          </a:bodyPr>
          <a:lstStyle/>
          <a:p>
            <a:r>
              <a:rPr lang="en-US" dirty="0" smtClean="0"/>
              <a:t>Internet of Things</a:t>
            </a:r>
          </a:p>
          <a:p>
            <a:pPr lvl="1"/>
            <a:r>
              <a:rPr lang="en-US" dirty="0" smtClean="0"/>
              <a:t>Trends of IoT</a:t>
            </a:r>
          </a:p>
          <a:p>
            <a:r>
              <a:rPr lang="en-US" dirty="0" smtClean="0"/>
              <a:t>Home Automation</a:t>
            </a:r>
          </a:p>
          <a:p>
            <a:pPr lvl="1"/>
            <a:r>
              <a:rPr lang="en-US" dirty="0" smtClean="0"/>
              <a:t>Why we need Home Automation?</a:t>
            </a:r>
          </a:p>
          <a:p>
            <a:r>
              <a:rPr lang="en-US" dirty="0" smtClean="0"/>
              <a:t>Methodology of Home Automation</a:t>
            </a:r>
          </a:p>
          <a:p>
            <a:pPr lvl="1"/>
            <a:r>
              <a:rPr lang="en-US" dirty="0" smtClean="0"/>
              <a:t>Model Architecture</a:t>
            </a:r>
          </a:p>
          <a:p>
            <a:pPr lvl="1"/>
            <a:r>
              <a:rPr lang="en-US" dirty="0" smtClean="0"/>
              <a:t>Implementation of Hardware</a:t>
            </a:r>
          </a:p>
          <a:p>
            <a:pPr lvl="1"/>
            <a:r>
              <a:rPr lang="en-US" dirty="0" smtClean="0"/>
              <a:t>Detection the presence of user</a:t>
            </a:r>
          </a:p>
          <a:p>
            <a:r>
              <a:rPr lang="en-US" dirty="0" smtClean="0"/>
              <a:t>Project Features</a:t>
            </a:r>
          </a:p>
          <a:p>
            <a:r>
              <a:rPr lang="en-US" dirty="0" smtClean="0"/>
              <a:t>Future of Home Automation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FBF8-C339-4787-B9FA-D6AA62CAEAC7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09106"/>
          </a:xfrm>
        </p:spPr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1678" y="1973835"/>
            <a:ext cx="4478482" cy="36195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The </a:t>
            </a:r>
            <a:r>
              <a:rPr lang="en-US" b="1" dirty="0" smtClean="0"/>
              <a:t>Internet of Things </a:t>
            </a:r>
            <a:r>
              <a:rPr lang="en-US" dirty="0" smtClean="0"/>
              <a:t>(</a:t>
            </a:r>
            <a:r>
              <a:rPr lang="en-US" b="1" dirty="0" smtClean="0"/>
              <a:t>IoT</a:t>
            </a:r>
            <a:r>
              <a:rPr lang="en-US" dirty="0" smtClean="0"/>
              <a:t>) is the interconnection of “things” through the internet to collect and exchange data.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The </a:t>
            </a:r>
            <a:r>
              <a:rPr lang="en-US" b="1" dirty="0" smtClean="0"/>
              <a:t>Home Automation</a:t>
            </a:r>
            <a:r>
              <a:rPr lang="en-US" dirty="0" smtClean="0"/>
              <a:t> is one of the main fields of application of IoT.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3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37" y="1973835"/>
            <a:ext cx="5486400" cy="3619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6AC9-8882-4C85-999B-B07BE0BDF79B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64523"/>
          </a:xfrm>
        </p:spPr>
        <p:txBody>
          <a:bodyPr/>
          <a:lstStyle/>
          <a:p>
            <a:r>
              <a:rPr lang="en-US" dirty="0" smtClean="0"/>
              <a:t>Trends of IOT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251678" y="1823207"/>
            <a:ext cx="3868882" cy="400163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/>
              <a:t>The </a:t>
            </a:r>
            <a:r>
              <a:rPr lang="en-US" dirty="0" err="1"/>
              <a:t>IoT's</a:t>
            </a:r>
            <a:r>
              <a:rPr lang="en-US" dirty="0"/>
              <a:t> major significant trend in recent years is the explosive growth of devices connected and </a:t>
            </a:r>
            <a:r>
              <a:rPr lang="en-US" dirty="0" smtClean="0"/>
              <a:t>controlled </a:t>
            </a:r>
            <a:r>
              <a:rPr lang="en-US" dirty="0"/>
              <a:t>by the </a:t>
            </a:r>
            <a:r>
              <a:rPr lang="en-US" dirty="0" smtClean="0"/>
              <a:t>Internet.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The number of IoT devices increased 31% year-over-year to 8.4 billion in the year </a:t>
            </a:r>
            <a:r>
              <a:rPr lang="en-US" dirty="0" smtClean="0"/>
              <a:t>2017</a:t>
            </a:r>
            <a:r>
              <a:rPr lang="en-US" dirty="0"/>
              <a:t> and it is estimated that there will be 30 billion devices by </a:t>
            </a:r>
            <a:r>
              <a:rPr lang="en-US" dirty="0" smtClean="0"/>
              <a:t>2020. The </a:t>
            </a:r>
            <a:r>
              <a:rPr lang="en-US" dirty="0"/>
              <a:t>global market value of IoT is projected to reach $7.1 trillion by 2020.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35" y="1810476"/>
            <a:ext cx="6416531" cy="40143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7169-D0AA-4B88-8947-705BBBCA7116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64523"/>
          </a:xfrm>
        </p:spPr>
        <p:txBody>
          <a:bodyPr>
            <a:normAutofit/>
          </a:bodyPr>
          <a:lstStyle/>
          <a:p>
            <a:r>
              <a:rPr lang="en-US" dirty="0" smtClean="0"/>
              <a:t>Home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1678" y="1951178"/>
            <a:ext cx="5198918" cy="41358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Home </a:t>
            </a:r>
            <a:r>
              <a:rPr lang="en-US" b="1" dirty="0" smtClean="0"/>
              <a:t>automation</a:t>
            </a:r>
            <a:r>
              <a:rPr lang="en-US" dirty="0"/>
              <a:t> is building automation for a home, called a </a:t>
            </a:r>
            <a:r>
              <a:rPr lang="en-US" b="1" dirty="0"/>
              <a:t>smart home</a:t>
            </a:r>
            <a:r>
              <a:rPr lang="en-US" dirty="0"/>
              <a:t> or </a:t>
            </a:r>
            <a:r>
              <a:rPr lang="en-US" b="1" dirty="0" smtClean="0"/>
              <a:t>smart </a:t>
            </a:r>
            <a:r>
              <a:rPr lang="en-US" b="1" dirty="0"/>
              <a:t>house</a:t>
            </a:r>
            <a:r>
              <a:rPr lang="en-US" dirty="0"/>
              <a:t>. </a:t>
            </a:r>
            <a:r>
              <a:rPr lang="en-US" dirty="0" smtClean="0"/>
              <a:t> A home automation system connects the non-internet-enable devices to a central hub or “gateway” which are controlled and </a:t>
            </a:r>
            <a:r>
              <a:rPr lang="en-US" smtClean="0"/>
              <a:t>monitored </a:t>
            </a:r>
            <a:r>
              <a:rPr lang="en-US" smtClean="0"/>
              <a:t>remotely </a:t>
            </a:r>
            <a:r>
              <a:rPr lang="en-US" dirty="0" smtClean="0"/>
              <a:t>over the internet.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The home automation market was worth US$5.77 billion in 2013, predicted to reach a market value of US$12.81 billion by the year </a:t>
            </a:r>
            <a:r>
              <a:rPr lang="en-US" dirty="0" smtClean="0"/>
              <a:t>2020.</a:t>
            </a:r>
            <a:endParaRPr lang="en-US" dirty="0"/>
          </a:p>
        </p:txBody>
      </p:sp>
      <p:pic>
        <p:nvPicPr>
          <p:cNvPr id="1026" name="Picture 2" descr="https://image.shutterstock.com/image-illustration/smart-home-controlled-smartphone-internet-260nw-1070459051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3"/>
          <a:stretch/>
        </p:blipFill>
        <p:spPr bwMode="auto">
          <a:xfrm>
            <a:off x="6827139" y="2410272"/>
            <a:ext cx="4824533" cy="321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7AA5F-BE6D-4ACE-81C8-065CA2C5EF73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8379"/>
          </a:xfrm>
        </p:spPr>
        <p:txBody>
          <a:bodyPr/>
          <a:lstStyle/>
          <a:p>
            <a:r>
              <a:rPr lang="en-US" dirty="0" smtClean="0"/>
              <a:t>Why we need Home Automation?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21424"/>
            <a:ext cx="2329722" cy="3593591"/>
          </a:xfrm>
        </p:spPr>
        <p:txBody>
          <a:bodyPr/>
          <a:lstStyle/>
          <a:p>
            <a:r>
              <a:rPr lang="en-US" dirty="0" smtClean="0"/>
              <a:t>Savings</a:t>
            </a:r>
          </a:p>
          <a:p>
            <a:r>
              <a:rPr lang="en-US" dirty="0" smtClean="0"/>
              <a:t>Safety</a:t>
            </a:r>
          </a:p>
          <a:p>
            <a:r>
              <a:rPr lang="en-US" dirty="0" smtClean="0"/>
              <a:t>Convenience </a:t>
            </a:r>
          </a:p>
          <a:p>
            <a:r>
              <a:rPr lang="en-US" dirty="0" smtClean="0"/>
              <a:t>Control</a:t>
            </a:r>
          </a:p>
          <a:p>
            <a:r>
              <a:rPr lang="en-US" dirty="0" smtClean="0"/>
              <a:t>Comfort</a:t>
            </a:r>
          </a:p>
          <a:p>
            <a:r>
              <a:rPr lang="en-US" dirty="0" smtClean="0"/>
              <a:t>Peace of Mind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88A1-637D-4BC1-94EF-5152C54B31B4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6" y="2076573"/>
            <a:ext cx="7051963" cy="34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9060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Methodology of Home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35281"/>
            <a:ext cx="10178322" cy="359359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Model Architecture.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Implementation of Hardware.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Detection the presence of user.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80E-5E27-40BA-9852-B8920FC0184A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8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104909" y="457199"/>
            <a:ext cx="3671455" cy="1196671"/>
          </a:xfrm>
        </p:spPr>
        <p:txBody>
          <a:bodyPr>
            <a:noAutofit/>
          </a:bodyPr>
          <a:lstStyle/>
          <a:p>
            <a:r>
              <a:rPr lang="en-US" sz="2800" spc="0" dirty="0" smtClean="0"/>
              <a:t>Model Architecture</a:t>
            </a:r>
            <a:endParaRPr lang="en-US" sz="2800" spc="0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51" y="457199"/>
            <a:ext cx="6158419" cy="3988192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>
          <a:xfrm>
            <a:off x="8104909" y="2263522"/>
            <a:ext cx="3092115" cy="41641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following figure describes the Block Diagram of  Auto Control System.  </a:t>
            </a:r>
            <a:endParaRPr lang="en-US" sz="2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EED0-F9E1-46D0-8492-AAA9762DE0D3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8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75" y="2116334"/>
            <a:ext cx="669921" cy="6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034360" y="433829"/>
            <a:ext cx="3699163" cy="1196671"/>
          </a:xfrm>
        </p:spPr>
        <p:txBody>
          <a:bodyPr>
            <a:noAutofit/>
          </a:bodyPr>
          <a:lstStyle/>
          <a:p>
            <a:r>
              <a:rPr lang="en-US" sz="2800" spc="0" dirty="0" smtClean="0"/>
              <a:t>Implementation of Hardware</a:t>
            </a:r>
            <a:endParaRPr lang="en-US" sz="2800" spc="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21" y="920750"/>
            <a:ext cx="5047620" cy="4984750"/>
          </a:xfrm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8034360" y="2211515"/>
            <a:ext cx="3092115" cy="41641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following figure describes the Pin configuration between a single relay channel and the Node MCU (ESP8266).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4DFD2-3F2E-4C99-B97D-1BCCBF44CFCC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Home Automation System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6F9C-4A7F-4413-9748-ED25986670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916</TotalTime>
  <Words>409</Words>
  <Application>Microsoft Office PowerPoint</Application>
  <PresentationFormat>Widescreen</PresentationFormat>
  <Paragraphs>104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MT</vt:lpstr>
      <vt:lpstr>Impact</vt:lpstr>
      <vt:lpstr>Times New Roman</vt:lpstr>
      <vt:lpstr>Badge</vt:lpstr>
      <vt:lpstr>Presentation On IoT based Smart Home Automation System</vt:lpstr>
      <vt:lpstr>Contents</vt:lpstr>
      <vt:lpstr>Internet of Things</vt:lpstr>
      <vt:lpstr>Trends of IOT</vt:lpstr>
      <vt:lpstr>Home Automation</vt:lpstr>
      <vt:lpstr>Why we need Home Automation?</vt:lpstr>
      <vt:lpstr>Methodology of Home Automation</vt:lpstr>
      <vt:lpstr>Model Architecture</vt:lpstr>
      <vt:lpstr>Implementation of Hardware</vt:lpstr>
      <vt:lpstr>Detection the presence of user</vt:lpstr>
      <vt:lpstr>Working view </vt:lpstr>
      <vt:lpstr>Project Features</vt:lpstr>
      <vt:lpstr>Future of Home Automation</vt:lpstr>
      <vt:lpstr>Have any Question?</vt:lpstr>
      <vt:lpstr>Thanks…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Mobarak Hosen Shakil</dc:creator>
  <cp:lastModifiedBy>Mobarak Hosen Shakil</cp:lastModifiedBy>
  <cp:revision>78</cp:revision>
  <dcterms:created xsi:type="dcterms:W3CDTF">2019-12-15T10:00:58Z</dcterms:created>
  <dcterms:modified xsi:type="dcterms:W3CDTF">2019-12-17T17:29:16Z</dcterms:modified>
</cp:coreProperties>
</file>